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4DAA-6513-4BF5-BC06-3234F24CEB26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36A4-D89B-4461-8E75-2A48177E7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DC846-57E1-44B2-8FD3-5FBE2C616FC0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E98B6-B69F-4A4D-BBA0-33921906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E88C-11E8-4E57-BB1F-36E70A7BF3F4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27819-C421-474E-92F4-B4E1D09DD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B20A3-1EFB-43B6-A676-2C52E2E37405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3431-A4FB-44F1-AD94-D2B7B4D8E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C9E5-0469-432C-BC1B-226AABFCA547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6B22-300C-4E8B-B591-CFF4816CE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959C6-898D-4C5E-844B-185CCF19F699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A1BC8-ED2A-4686-AE4D-505BDDCB8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BFBB7-476F-4AD1-A194-48AC93817717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D57D-6C2D-4C04-864D-FA77F73A9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D633-6B69-42F6-8DC9-211AC71107A2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7C81-B984-40CD-ADDC-29196AE8A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5A91-5670-43FD-AE42-7693EB994415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513FC-6109-466E-B3DE-63F375EC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D4D7-41D8-445C-B6DF-A6BDC2B25411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5F45-9334-4C87-9B18-CFD6D1742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4E61F-ACA3-48B0-9791-58C9B9B9A538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268B-967B-4B2A-9F8E-F6CD26894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A3A59B-ABA4-4FC4-B74C-AA7B5035A1E2}" type="datetimeFigureOut">
              <a:rPr lang="ru-RU"/>
              <a:pPr>
                <a:defRPr/>
              </a:pPr>
              <a:t>19.10.2016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9C85A6-5D9C-4B62-8C9C-661CDAB6D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МБДОУ  детский  сад  «Родничок»</a:t>
            </a:r>
          </a:p>
          <a:p>
            <a:pPr algn="ctr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п.Фирово  Тверская  область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i="1" u="sng" smtClean="0">
                <a:solidFill>
                  <a:srgbClr val="0070C0"/>
                </a:solidFill>
              </a:rPr>
              <a:t>Безопасность.  Правила  дорожного  движения.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Актуальность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 Ежегодно на дорогах нашей страны происходят сотни ДТП, в которых, к сожалению, участвуют и дети: гибнут, получают травмы. Именно поэтому приоритетной задачей общества остается профилактика дорожно-транспортного травматизма. И эта задача требует особого внимания и непременного решения при всеобщем участии и детей, и взрослых, и самыми эффективными методами.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Уголки  безопасности</a:t>
            </a:r>
            <a:endParaRPr lang="ru-RU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1571625"/>
            <a:ext cx="3500438" cy="3500438"/>
          </a:xfrm>
          <a:noFill/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500313"/>
            <a:ext cx="41433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1554163"/>
            <a:ext cx="8051800" cy="452596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Просвещение  родителей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1554163"/>
            <a:ext cx="7021513" cy="45259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1554163"/>
            <a:ext cx="8051800" cy="4525962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Работа  с  детьми  </a:t>
            </a:r>
            <a:endParaRPr lang="ru-RU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1554163"/>
            <a:ext cx="8051800" cy="4525962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</TotalTime>
  <Words>81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Franklin Gothic Book</vt:lpstr>
      <vt:lpstr>Arial</vt:lpstr>
      <vt:lpstr>Franklin Gothic Medium</vt:lpstr>
      <vt:lpstr>Wingdings 2</vt:lpstr>
      <vt:lpstr>Calibri</vt:lpstr>
      <vt:lpstr>Трек</vt:lpstr>
      <vt:lpstr>Слайд 1</vt:lpstr>
      <vt:lpstr>Актуальность  </vt:lpstr>
      <vt:lpstr>Уголки  безопасности</vt:lpstr>
      <vt:lpstr>Слайд 4</vt:lpstr>
      <vt:lpstr>Просвещение  родителей</vt:lpstr>
      <vt:lpstr>Слайд 6</vt:lpstr>
      <vt:lpstr>Работа  с  детьми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Родничок</cp:lastModifiedBy>
  <cp:revision>2</cp:revision>
  <dcterms:created xsi:type="dcterms:W3CDTF">2016-10-18T15:32:04Z</dcterms:created>
  <dcterms:modified xsi:type="dcterms:W3CDTF">2016-10-19T06:47:45Z</dcterms:modified>
</cp:coreProperties>
</file>